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2" r:id="rId1"/>
  </p:sldMasterIdLst>
  <p:sldIdLst>
    <p:sldId id="256" r:id="rId2"/>
    <p:sldId id="257" r:id="rId3"/>
    <p:sldId id="272" r:id="rId4"/>
    <p:sldId id="258" r:id="rId5"/>
    <p:sldId id="269" r:id="rId6"/>
    <p:sldId id="259" r:id="rId7"/>
    <p:sldId id="268" r:id="rId8"/>
    <p:sldId id="260" r:id="rId9"/>
    <p:sldId id="267" r:id="rId10"/>
    <p:sldId id="261" r:id="rId11"/>
    <p:sldId id="262" r:id="rId12"/>
    <p:sldId id="270" r:id="rId13"/>
    <p:sldId id="265" r:id="rId14"/>
    <p:sldId id="271" r:id="rId15"/>
    <p:sldId id="266" r:id="rId16"/>
    <p:sldId id="273" r:id="rId17"/>
    <p:sldId id="264" r:id="rId18"/>
    <p:sldId id="26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58" autoAdjust="0"/>
    <p:restoredTop sz="94652" autoAdjust="0"/>
  </p:normalViewPr>
  <p:slideViewPr>
    <p:cSldViewPr snapToGrid="0" snapToObjects="1">
      <p:cViewPr varScale="1">
        <p:scale>
          <a:sx n="102" d="100"/>
          <a:sy n="102" d="100"/>
        </p:scale>
        <p:origin x="-2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CA"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p:txBody>
          <a:bodyPr/>
          <a:lstStyle/>
          <a:p>
            <a:fld id="{030B77C8-440C-2B42-9E89-8EC70EA9A444}" type="datetimeFigureOut">
              <a:rPr lang="en-US" smtClean="0"/>
              <a:pPr/>
              <a:t>11/22/12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778EA-88CF-2742-A69A-6C60FADE7F3D}"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030B77C8-440C-2B42-9E89-8EC70EA9A444}" type="datetimeFigureOut">
              <a:rPr lang="en-US" smtClean="0"/>
              <a:pPr/>
              <a:t>11/22/12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030B77C8-440C-2B42-9E89-8EC70EA9A444}" type="datetimeFigureOut">
              <a:rPr lang="en-US" smtClean="0"/>
              <a:pPr/>
              <a:t>11/22/12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CA"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030B77C8-440C-2B42-9E89-8EC70EA9A444}" type="datetimeFigureOut">
              <a:rPr lang="en-US" smtClean="0"/>
              <a:pPr/>
              <a:t>11/22/12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030B77C8-440C-2B42-9E89-8EC70EA9A444}" type="datetimeFigureOut">
              <a:rPr lang="en-US" smtClean="0"/>
              <a:pPr/>
              <a:t>11/22/12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0B77C8-440C-2B42-9E89-8EC70EA9A444}" type="datetimeFigureOut">
              <a:rPr lang="en-US" smtClean="0"/>
              <a:pPr/>
              <a:t>11/22/12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CA"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030B77C8-440C-2B42-9E89-8EC70EA9A444}" type="datetimeFigureOut">
              <a:rPr lang="en-US" smtClean="0"/>
              <a:pPr/>
              <a:t>11/22/12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7" name="Date Placeholder 6"/>
          <p:cNvSpPr>
            <a:spLocks noGrp="1"/>
          </p:cNvSpPr>
          <p:nvPr>
            <p:ph type="dt" sz="half" idx="10"/>
          </p:nvPr>
        </p:nvSpPr>
        <p:spPr/>
        <p:txBody>
          <a:bodyPr/>
          <a:lstStyle/>
          <a:p>
            <a:fld id="{030B77C8-440C-2B42-9E89-8EC70EA9A444}" type="datetimeFigureOut">
              <a:rPr lang="en-US" smtClean="0"/>
              <a:pPr/>
              <a:t>11/22/12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030B77C8-440C-2B42-9E89-8EC70EA9A444}" type="datetimeFigureOut">
              <a:rPr lang="en-US" smtClean="0"/>
              <a:pPr/>
              <a:t>11/22/12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0B77C8-440C-2B42-9E89-8EC70EA9A444}" type="datetimeFigureOut">
              <a:rPr lang="en-US" smtClean="0"/>
              <a:pPr/>
              <a:t>11/22/12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CA"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30B77C8-440C-2B42-9E89-8EC70EA9A444}" type="datetimeFigureOut">
              <a:rPr lang="en-US" smtClean="0"/>
              <a:pPr/>
              <a:t>11/22/12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CA"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CA" smtClean="0"/>
              <a:t>Click to edit Master text styles</a:t>
            </a:r>
          </a:p>
        </p:txBody>
      </p:sp>
      <p:sp>
        <p:nvSpPr>
          <p:cNvPr id="5" name="Date Placeholder 4"/>
          <p:cNvSpPr>
            <a:spLocks noGrp="1"/>
          </p:cNvSpPr>
          <p:nvPr>
            <p:ph type="dt" sz="half" idx="10"/>
          </p:nvPr>
        </p:nvSpPr>
        <p:spPr/>
        <p:txBody>
          <a:bodyPr/>
          <a:lstStyle/>
          <a:p>
            <a:fld id="{030B77C8-440C-2B42-9E89-8EC70EA9A444}" type="datetimeFigureOut">
              <a:rPr lang="en-US" smtClean="0"/>
              <a:pPr/>
              <a:t>11/22/12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A778EA-88CF-2742-A69A-6C60FADE7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030B77C8-440C-2B42-9E89-8EC70EA9A444}" type="datetimeFigureOut">
              <a:rPr lang="en-US" smtClean="0"/>
              <a:pPr/>
              <a:t>11/22/12</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61A778EA-88CF-2742-A69A-6C60FADE7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Computer_monitor" TargetMode="External"/><Relationship Id="rId4" Type="http://schemas.openxmlformats.org/officeDocument/2006/relationships/hyperlink" Target="http://www.ehow.com/about_5459113_history-computer-monitors.html" TargetMode="External"/><Relationship Id="rId5" Type="http://schemas.openxmlformats.org/officeDocument/2006/relationships/hyperlink" Target="http://en.wikipedia.org/wiki/Cathode_ray_tube" TargetMode="External"/><Relationship Id="rId6" Type="http://schemas.openxmlformats.org/officeDocument/2006/relationships/hyperlink" Target="http://en.wikipedia.org/wiki/Liquid_crystal_display" TargetMode="External"/><Relationship Id="rId7" Type="http://schemas.openxmlformats.org/officeDocument/2006/relationships/hyperlink" Target="http://electronics.howstuffworks.com/oled.htm" TargetMode="External"/><Relationship Id="rId1" Type="http://schemas.openxmlformats.org/officeDocument/2006/relationships/slideLayout" Target="../slideLayouts/slideLayout2.xml"/><Relationship Id="rId2" Type="http://schemas.openxmlformats.org/officeDocument/2006/relationships/hyperlink" Target="http://www.howstuffworks.com/monitor.ht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Technological Advancements in Monitors</a:t>
            </a:r>
            <a:endParaRPr lang="en-US" dirty="0"/>
          </a:p>
        </p:txBody>
      </p:sp>
      <p:sp>
        <p:nvSpPr>
          <p:cNvPr id="3" name="Subtitle 2"/>
          <p:cNvSpPr>
            <a:spLocks noGrp="1"/>
          </p:cNvSpPr>
          <p:nvPr>
            <p:ph type="subTitle" idx="1"/>
          </p:nvPr>
        </p:nvSpPr>
        <p:spPr/>
        <p:txBody>
          <a:bodyPr/>
          <a:lstStyle/>
          <a:p>
            <a:r>
              <a:rPr lang="en-US" dirty="0" smtClean="0"/>
              <a:t>By Jed Zwanenburg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predictions on advancements?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 think that we can predict that monitors will get thinner, lighter and I think they will eventually become transparent. </a:t>
            </a:r>
          </a:p>
          <a:p>
            <a:r>
              <a:rPr lang="en-US" dirty="0" smtClean="0"/>
              <a:t>If you watch the movie minority report you can see the monitors they have are like projections onto glass except without the projector. </a:t>
            </a:r>
          </a:p>
          <a:p>
            <a:r>
              <a:rPr lang="en-US" dirty="0" smtClean="0"/>
              <a:t>This is actually present in our world, just not to the extent that they show it in the movie. </a:t>
            </a:r>
          </a:p>
          <a:p>
            <a:r>
              <a:rPr lang="en-US" dirty="0" smtClean="0"/>
              <a:t>We actually have this technology in fighter planes such as the F-14B Super Tomcat which </a:t>
            </a:r>
            <a:r>
              <a:rPr lang="en-US" dirty="0" err="1" smtClean="0"/>
              <a:t>utilises</a:t>
            </a:r>
            <a:r>
              <a:rPr lang="en-US" dirty="0" smtClean="0"/>
              <a:t> the clear screen with projections on it as a HUD (Heads-up display)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LED monitors work?</a:t>
            </a:r>
            <a:endParaRPr lang="en-US" dirty="0"/>
          </a:p>
        </p:txBody>
      </p:sp>
      <p:sp>
        <p:nvSpPr>
          <p:cNvPr id="3" name="Content Placeholder 2"/>
          <p:cNvSpPr>
            <a:spLocks noGrp="1"/>
          </p:cNvSpPr>
          <p:nvPr>
            <p:ph idx="1"/>
          </p:nvPr>
        </p:nvSpPr>
        <p:spPr/>
        <p:txBody>
          <a:bodyPr>
            <a:normAutofit/>
          </a:bodyPr>
          <a:lstStyle/>
          <a:p>
            <a:r>
              <a:rPr lang="en-US" dirty="0" smtClean="0"/>
              <a:t>Against common belief it isn’t actually millions of LED’s working together to flash and create different hues of colors to make the picture.</a:t>
            </a:r>
          </a:p>
          <a:p>
            <a:r>
              <a:rPr lang="en-US" dirty="0" smtClean="0"/>
              <a:t>It is actually 2 layers, the front layer of LCD’s which are making up the pixels and the second layer behind it is comprised of LED’s</a:t>
            </a:r>
          </a:p>
          <a:p>
            <a:r>
              <a:rPr lang="en-US" dirty="0" smtClean="0"/>
              <a:t>Originally the monitor was backlit with </a:t>
            </a:r>
            <a:r>
              <a:rPr lang="en-US" dirty="0" err="1" smtClean="0"/>
              <a:t>CCFL’s</a:t>
            </a:r>
            <a:r>
              <a:rPr lang="en-US" dirty="0" smtClean="0"/>
              <a:t> (cold Cathode Fluorescent Lamps)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ED Monitorz.jpg"/>
          <p:cNvPicPr>
            <a:picLocks noGrp="1" noChangeAspect="1"/>
          </p:cNvPicPr>
          <p:nvPr>
            <p:ph idx="1"/>
          </p:nvPr>
        </p:nvPicPr>
        <p:blipFill>
          <a:blip r:embed="rId2"/>
          <a:srcRect l="-7222" r="-7222"/>
          <a:stretch>
            <a:fillRect/>
          </a:stretch>
        </p:blipFill>
        <p:spPr>
          <a:xfrm>
            <a:off x="-622571" y="0"/>
            <a:ext cx="10434277" cy="6858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LED monitors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There are now monitors that are called OLED monitors (Organic light emitting diode) that use less power, are less than a quarter-inch thick and can be rolled up</a:t>
            </a:r>
          </a:p>
          <a:p>
            <a:r>
              <a:rPr lang="en-US" dirty="0" smtClean="0"/>
              <a:t>These monitors can go almost anywhere, like in your car’s windshield or in your shirt.</a:t>
            </a:r>
          </a:p>
          <a:p>
            <a:r>
              <a:rPr lang="en-US" dirty="0" smtClean="0"/>
              <a:t>OLED monitors are solid-state devices that are composed of thin films of organic molecules that create light with the application of electricity. </a:t>
            </a:r>
          </a:p>
          <a:p>
            <a:r>
              <a:rPr lang="en-US" dirty="0" smtClean="0"/>
              <a:t>OLED provides brighter, and “Crisper” displays than regular LED can.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led_structure (1).gif"/>
          <p:cNvPicPr>
            <a:picLocks noGrp="1" noChangeAspect="1"/>
          </p:cNvPicPr>
          <p:nvPr>
            <p:ph idx="1"/>
          </p:nvPr>
        </p:nvPicPr>
        <p:blipFill>
          <a:blip r:embed="rId2"/>
          <a:srcRect l="-39190" r="-39190"/>
          <a:stretch>
            <a:fillRect/>
          </a:stretch>
        </p:blipFill>
        <p:spPr>
          <a:xfrm>
            <a:off x="-2816999" y="-1"/>
            <a:ext cx="15293305" cy="6858001"/>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t>
            </a:r>
            <a:r>
              <a:rPr lang="en-US" dirty="0" err="1" smtClean="0"/>
              <a:t>touchscreen</a:t>
            </a:r>
            <a:r>
              <a:rPr lang="en-US" dirty="0" smtClean="0"/>
              <a:t> monitors work</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Resistive – this system consists of a normal glass panel that is covered with a conductive and a resistive metallic layer, the layers are separated and when the user touches the screen the layers connect in that spot.</a:t>
            </a:r>
          </a:p>
          <a:p>
            <a:r>
              <a:rPr lang="en-US" dirty="0" smtClean="0"/>
              <a:t>Capacitive – a layer that stores electrical charge is placed on the glass panel of the monitor when a you touch this monitor  some of the charge is transferred to the user and the decrease in charge is measured.</a:t>
            </a:r>
          </a:p>
          <a:p>
            <a:r>
              <a:rPr lang="en-US" dirty="0" smtClean="0"/>
              <a:t>Surface acoustic – two transducers (receiving and sending) are placed along the </a:t>
            </a:r>
            <a:r>
              <a:rPr lang="en-US" dirty="0" err="1" smtClean="0"/>
              <a:t>x</a:t>
            </a:r>
            <a:r>
              <a:rPr lang="en-US" dirty="0" smtClean="0"/>
              <a:t> and </a:t>
            </a:r>
            <a:r>
              <a:rPr lang="en-US" dirty="0" err="1" smtClean="0"/>
              <a:t>y</a:t>
            </a:r>
            <a:r>
              <a:rPr lang="en-US" dirty="0" smtClean="0"/>
              <a:t> axis of the glass plate, also placed on the plate are reflectors that reflect an electrical signal sent from one transducer to the other it can locate where you touched the screen by using this method.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http://www.howstuffworks.com/</a:t>
            </a:r>
            <a:r>
              <a:rPr lang="en-US" dirty="0" smtClean="0">
                <a:hlinkClick r:id="rId2"/>
              </a:rPr>
              <a:t>monitor.htm</a:t>
            </a:r>
            <a:endParaRPr lang="en-US" dirty="0" smtClean="0"/>
          </a:p>
          <a:p>
            <a:r>
              <a:rPr lang="en-US" dirty="0" smtClean="0">
                <a:hlinkClick r:id="rId3"/>
              </a:rPr>
              <a:t>http://en.wikipedia.org/wiki/</a:t>
            </a:r>
            <a:r>
              <a:rPr lang="en-US" dirty="0" smtClean="0">
                <a:hlinkClick r:id="rId3"/>
              </a:rPr>
              <a:t>Computer_monitor</a:t>
            </a:r>
            <a:endParaRPr lang="en-US" dirty="0" smtClean="0"/>
          </a:p>
          <a:p>
            <a:r>
              <a:rPr lang="en-US" dirty="0" smtClean="0">
                <a:hlinkClick r:id="rId4"/>
              </a:rPr>
              <a:t>http://www.ehow.com/about_5459113_history-computer-</a:t>
            </a:r>
            <a:r>
              <a:rPr lang="en-US" dirty="0" smtClean="0">
                <a:hlinkClick r:id="rId4"/>
              </a:rPr>
              <a:t>monitors.html</a:t>
            </a:r>
            <a:endParaRPr lang="en-US" dirty="0" smtClean="0"/>
          </a:p>
          <a:p>
            <a:r>
              <a:rPr lang="en-US" dirty="0" smtClean="0">
                <a:hlinkClick r:id="rId5"/>
              </a:rPr>
              <a:t>http://en.wikipedia.org/wiki/</a:t>
            </a:r>
            <a:r>
              <a:rPr lang="en-US" dirty="0" smtClean="0">
                <a:hlinkClick r:id="rId5"/>
              </a:rPr>
              <a:t>Cathode_ray_tube</a:t>
            </a:r>
            <a:endParaRPr lang="en-US" dirty="0" smtClean="0"/>
          </a:p>
          <a:p>
            <a:r>
              <a:rPr lang="en-US" dirty="0" smtClean="0">
                <a:hlinkClick r:id="rId6"/>
              </a:rPr>
              <a:t>http://en.wikipedia.org/wiki/</a:t>
            </a:r>
            <a:r>
              <a:rPr lang="en-US" dirty="0" smtClean="0">
                <a:hlinkClick r:id="rId6"/>
              </a:rPr>
              <a:t>Liquid_crystal_display</a:t>
            </a:r>
            <a:endParaRPr lang="en-US" dirty="0" smtClean="0"/>
          </a:p>
          <a:p>
            <a:r>
              <a:rPr lang="en-US" dirty="0" smtClean="0">
                <a:hlinkClick r:id="rId7"/>
              </a:rPr>
              <a:t>http://electronics.howstuffworks.com/</a:t>
            </a:r>
            <a:r>
              <a:rPr lang="en-US" dirty="0" smtClean="0">
                <a:hlinkClick r:id="rId7"/>
              </a:rPr>
              <a:t>oled.htm</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a:t>
            </a:r>
            <a:endParaRPr lang="en-US" dirty="0"/>
          </a:p>
        </p:txBody>
      </p:sp>
      <p:pic>
        <p:nvPicPr>
          <p:cNvPr id="4" name="Content Placeholder 3" descr="big-smiley-face.gif"/>
          <p:cNvPicPr>
            <a:picLocks noGrp="1" noChangeAspect="1"/>
          </p:cNvPicPr>
          <p:nvPr>
            <p:ph idx="1"/>
          </p:nvPr>
        </p:nvPicPr>
        <p:blipFill>
          <a:blip r:embed="rId2"/>
          <a:srcRect l="-82382" r="-82382"/>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created the Monitor and when?</a:t>
            </a:r>
            <a:endParaRPr lang="en-US" dirty="0"/>
          </a:p>
        </p:txBody>
      </p:sp>
      <p:sp>
        <p:nvSpPr>
          <p:cNvPr id="3" name="Content Placeholder 2"/>
          <p:cNvSpPr>
            <a:spLocks noGrp="1"/>
          </p:cNvSpPr>
          <p:nvPr>
            <p:ph idx="1"/>
          </p:nvPr>
        </p:nvSpPr>
        <p:spPr/>
        <p:txBody>
          <a:bodyPr/>
          <a:lstStyle/>
          <a:p>
            <a:r>
              <a:rPr lang="en-US" dirty="0" smtClean="0"/>
              <a:t>There was no specific person to step up and claim that they created it but there were a few companies that were making them first </a:t>
            </a:r>
          </a:p>
          <a:p>
            <a:r>
              <a:rPr lang="en-US" dirty="0" smtClean="0"/>
              <a:t>The first company to manufacture a LCD Monitor was the </a:t>
            </a:r>
            <a:r>
              <a:rPr lang="en-US" dirty="0" err="1" smtClean="0"/>
              <a:t>Eizo</a:t>
            </a:r>
            <a:r>
              <a:rPr lang="en-US" dirty="0" smtClean="0"/>
              <a:t> L66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_EIZOLCD (1).GIF"/>
          <p:cNvPicPr>
            <a:picLocks noGrp="1" noChangeAspect="1"/>
          </p:cNvPicPr>
          <p:nvPr>
            <p:ph idx="1"/>
          </p:nvPr>
        </p:nvPicPr>
        <p:blipFill>
          <a:blip r:embed="rId2"/>
          <a:srcRect l="-40869" r="-40869"/>
          <a:stretch>
            <a:fillRect/>
          </a:stretch>
        </p:blip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they work? </a:t>
            </a:r>
            <a:endParaRPr lang="en-US" dirty="0"/>
          </a:p>
        </p:txBody>
      </p:sp>
      <p:sp>
        <p:nvSpPr>
          <p:cNvPr id="3" name="Content Placeholder 2"/>
          <p:cNvSpPr>
            <a:spLocks noGrp="1"/>
          </p:cNvSpPr>
          <p:nvPr>
            <p:ph idx="1"/>
          </p:nvPr>
        </p:nvSpPr>
        <p:spPr/>
        <p:txBody>
          <a:bodyPr>
            <a:normAutofit/>
          </a:bodyPr>
          <a:lstStyle/>
          <a:p>
            <a:r>
              <a:rPr lang="en-US" dirty="0" smtClean="0"/>
              <a:t>LCD Monitors work by having liquid crystals reacting with the electricity and information being inputted into the monitor. </a:t>
            </a:r>
          </a:p>
          <a:p>
            <a:r>
              <a:rPr lang="en-US" dirty="0" smtClean="0"/>
              <a:t>The computer outputs information into the monitor which receives it and translates it into certain levels of energy which are then sent to the liquid crystals and cause each crystal to vibrate. </a:t>
            </a:r>
          </a:p>
          <a:p>
            <a:r>
              <a:rPr lang="en-US" dirty="0" smtClean="0"/>
              <a:t>Each pixel has one liquid crystal that creates </a:t>
            </a:r>
            <a:r>
              <a:rPr lang="en-US" dirty="0" err="1" smtClean="0"/>
              <a:t>colour</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cd diagram.JPG"/>
          <p:cNvPicPr>
            <a:picLocks noGrp="1" noChangeAspect="1"/>
          </p:cNvPicPr>
          <p:nvPr>
            <p:ph idx="1"/>
          </p:nvPr>
        </p:nvPicPr>
        <p:blipFill>
          <a:blip r:embed="rId2"/>
          <a:srcRect l="-21047" r="-21047"/>
          <a:stretch>
            <a:fillRect/>
          </a:stretch>
        </p:blip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they help us?</a:t>
            </a:r>
            <a:endParaRPr lang="en-US" dirty="0"/>
          </a:p>
        </p:txBody>
      </p:sp>
      <p:sp>
        <p:nvSpPr>
          <p:cNvPr id="3" name="Content Placeholder 2"/>
          <p:cNvSpPr>
            <a:spLocks noGrp="1"/>
          </p:cNvSpPr>
          <p:nvPr>
            <p:ph idx="1"/>
          </p:nvPr>
        </p:nvSpPr>
        <p:spPr/>
        <p:txBody>
          <a:bodyPr/>
          <a:lstStyle/>
          <a:p>
            <a:r>
              <a:rPr lang="en-US" dirty="0" smtClean="0"/>
              <a:t>Monitors can be used in hospitals to be used for operations or monitoring the heart rate of a patient.</a:t>
            </a:r>
          </a:p>
          <a:p>
            <a:r>
              <a:rPr lang="en-US" dirty="0" smtClean="0"/>
              <a:t>They can be used in tandem with computers so that we can know where and when natural disasters.</a:t>
            </a:r>
          </a:p>
          <a:p>
            <a:r>
              <a:rPr lang="en-US" dirty="0" smtClean="0"/>
              <a:t>They can also be used for recreation.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ri.jpg"/>
          <p:cNvPicPr>
            <a:picLocks noGrp="1" noChangeAspect="1"/>
          </p:cNvPicPr>
          <p:nvPr>
            <p:ph idx="1"/>
          </p:nvPr>
        </p:nvPicPr>
        <p:blipFill>
          <a:blip r:embed="rId2"/>
          <a:srcRect l="-28401" r="-28401"/>
          <a:stretch>
            <a:fillRect/>
          </a:stretch>
        </p:blipFill>
        <p:spPr>
          <a:xfrm>
            <a:off x="-1991528" y="532190"/>
            <a:ext cx="13558883" cy="632581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have they changed?</a:t>
            </a:r>
            <a:endParaRPr lang="en-US" dirty="0"/>
          </a:p>
        </p:txBody>
      </p:sp>
      <p:sp>
        <p:nvSpPr>
          <p:cNvPr id="3" name="Content Placeholder 2"/>
          <p:cNvSpPr>
            <a:spLocks noGrp="1"/>
          </p:cNvSpPr>
          <p:nvPr>
            <p:ph idx="1"/>
          </p:nvPr>
        </p:nvSpPr>
        <p:spPr/>
        <p:txBody>
          <a:bodyPr>
            <a:normAutofit fontScale="92500"/>
          </a:bodyPr>
          <a:lstStyle/>
          <a:p>
            <a:r>
              <a:rPr lang="en-US" dirty="0" smtClean="0"/>
              <a:t>Monitors have evolved from simple, Cathode ray tube monitors to </a:t>
            </a:r>
            <a:r>
              <a:rPr lang="en-US" dirty="0" err="1" smtClean="0"/>
              <a:t>bistable</a:t>
            </a:r>
            <a:r>
              <a:rPr lang="en-US" dirty="0" smtClean="0"/>
              <a:t> storage tube monitors (the first monitor that could store what had been displayed on screen), to LED (Light Emitting Diode) monitors, all the way to OLED AND AMOLED (Organic Light Emitting Diode and Active Matrix Organic Light Emitting Diode). </a:t>
            </a:r>
          </a:p>
          <a:p>
            <a:r>
              <a:rPr lang="en-US" dirty="0" smtClean="0"/>
              <a:t>The advancements have been incredible, in less than 60 years we have been able to advance monitors from large ray guns shooting at reactive sheets to incredibly thin monitors that display almost “Better than life” images.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everal-Explanations-why-Lcd-Monitors-can-beat-CRT (1).jpg"/>
          <p:cNvPicPr>
            <a:picLocks noGrp="1" noChangeAspect="1"/>
          </p:cNvPicPr>
          <p:nvPr>
            <p:ph idx="1"/>
          </p:nvPr>
        </p:nvPicPr>
        <p:blipFill>
          <a:blip r:embed="rId2"/>
          <a:srcRect l="-22661" r="-22661"/>
          <a:stretch>
            <a:fillRect/>
          </a:stretch>
        </p:blipFill>
        <p:spPr>
          <a:xfrm>
            <a:off x="-1426740" y="0"/>
            <a:ext cx="11760500" cy="68580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3781</TotalTime>
  <Words>741</Words>
  <Application>Microsoft Macintosh PowerPoint</Application>
  <PresentationFormat>On-screen Show (4:3)</PresentationFormat>
  <Paragraphs>44</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Orbit</vt:lpstr>
      <vt:lpstr>Technological Advancements in Monitors</vt:lpstr>
      <vt:lpstr>Who created the Monitor and when?</vt:lpstr>
      <vt:lpstr>Slide 3</vt:lpstr>
      <vt:lpstr>How do they work? </vt:lpstr>
      <vt:lpstr>Slide 5</vt:lpstr>
      <vt:lpstr>How do they help us?</vt:lpstr>
      <vt:lpstr>Slide 7</vt:lpstr>
      <vt:lpstr>How have they changed?</vt:lpstr>
      <vt:lpstr>Slide 9</vt:lpstr>
      <vt:lpstr>What are some predictions on advancements? </vt:lpstr>
      <vt:lpstr>How do LED monitors work?</vt:lpstr>
      <vt:lpstr>Slide 12</vt:lpstr>
      <vt:lpstr>LED monitors cont</vt:lpstr>
      <vt:lpstr>Slide 14</vt:lpstr>
      <vt:lpstr>How touchscreen monitors work</vt:lpstr>
      <vt:lpstr>Video</vt:lpstr>
      <vt:lpstr>Bibliography</vt:lpstr>
      <vt:lpstr>Thanks! </vt:lpstr>
    </vt:vector>
  </TitlesOfParts>
  <Company>Toronto prep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Technological Advancements in Monitors</dc:title>
  <dc:creator>Jed Zwanenburg</dc:creator>
  <cp:lastModifiedBy>Jed Zwanenburg</cp:lastModifiedBy>
  <cp:revision>7</cp:revision>
  <dcterms:created xsi:type="dcterms:W3CDTF">2012-11-23T02:39:12Z</dcterms:created>
  <dcterms:modified xsi:type="dcterms:W3CDTF">2012-11-23T19:01:09Z</dcterms:modified>
</cp:coreProperties>
</file>